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3091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npm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8614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JavaScript를 사용하여 서버 측 애플리케이션을 구축하는 오픈 소스 런타임 환경입니다. npm은 Node.js에 포함된 패키지 관리자로, 개발자가 쉽게 코드 모듈을 설치, 업데이트, 공유할 수 있게 해줍니다.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29756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30518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279708"/>
            <a:ext cx="186035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작성자: 민석 서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npm이란 무엇인가?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98227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관리자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npm은 Node.js 생태계의 가장 큰 특징으로, 개발자가 필요한 코드 모듈을 쉽게 찾고 설치할 수 있게 해줍니다.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98227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 생태계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NPM은 Node.js 프로젝트에 사용되는 수많은 오픈소스 라이브러리와 프레임워크를 관리하고 배포합니다.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518428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확장성과 유연성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NPM을 통해 개발자는 필요한 기능을 빠르게 구현할 수 있어 생산성이 향상됩니다.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사용의 장점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라이브러리 관리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NPM을 통해 다양한 라이브러리와 프레임워크를 손쉽게 설치하고 관리할 수 있습니다.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의존성 처리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각 패키지의 의존성을 자동으로 관리하여 프로젝트 환경 구축이 편해집니다.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NPM은 패키지의 버전 관리 기능을 제공하여 안정적인 프로젝트 관리가 가능합니다.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18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패키지 설치하기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9484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전역 설치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970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 전역에서 사용할 수 있는 패키지를 설치할 수 있습니다.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9484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프로젝트 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2970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현재 프로젝트에 종속된 패키지를 설치할 수 있습니다.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574381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48136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309235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패키지의 의존성을 자동으로 처리하여 설치할 수 있습니다.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574381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48136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30923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특정 버전의 패키지를 설치하거나 최신 버전을 설치할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61407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패키지 업데이트하기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확인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현재 설치된 패키지의 업데이트 가능 여부를 확인합니다.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업데이트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필요한 패키지를 최신 버전으로 업데이트할 수 있습니다.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버전 관리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업데이트 시 의존성과 호환성을 주의깊게 확인해야 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49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패키지 관리하기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187893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0256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설치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521154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프로젝트에 필요한 패키지를 설치합니다.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27" y="218789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30256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업데이트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3521154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설치된 패키지를 최신 버전으로 업데이트합니다.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00526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4124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제거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24124" y="633853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더 이상 필요하지 않은 패키지를 제거합니다.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827" y="500526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78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의존성 관리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37827" y="6338530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패키지 간의 의존성을 효과적으로 관리합니다.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66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패키지 배포하기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179677"/>
            <a:ext cx="30480" cy="4933236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70283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448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135082" y="254912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418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계정 만들기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91453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 웹사이트에서 계정을 만들고 로그인합니다.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105912" y="414563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준비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배포할 패키지를 적절한 구조로 정리하고 설명을 추가합니다.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02578" y="6125170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배포하기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 CLI를 사용해 패키지를 등록하고 배포합니다.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5475565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npm의 미래와 발전 방향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92267" y="4823936"/>
            <a:ext cx="1168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3406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확장성 강화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3406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점점 더 많은 패키지와 기능이 추가되며 NPM의 역할이 커질 것입니다.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7598212" y="4823936"/>
            <a:ext cx="17228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7092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보안 및 품질 관리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7092" y="5199102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악용 방지와 패키지 품질 관리를 위한 기능이 강화될 것입니다.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5099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61311" y="6503670"/>
            <a:ext cx="17859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3406" y="64085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신기술 지원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3406" y="6878836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새로운 언어와 프레임워크를 지원하며 Node.js 생태계를 확장할 것입니다.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786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7597378" y="6503670"/>
            <a:ext cx="17383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7092" y="64085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커뮤니티 활성화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67092" y="6878836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개발자 커뮤니티를 통해 NPM의 발전 방향이 결정될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2024-11-04T13:55:52Z</dcterms:created>
  <dcterms:modified xsi:type="dcterms:W3CDTF">2024-11-04T13:55:52Z</dcterms:modified>
</cp:coreProperties>
</file>